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0" r:id="rId1"/>
  </p:sldMasterIdLst>
  <p:notesMasterIdLst>
    <p:notesMasterId r:id="rId16"/>
  </p:notesMasterIdLst>
  <p:sldIdLst>
    <p:sldId id="256" r:id="rId2"/>
    <p:sldId id="390" r:id="rId3"/>
    <p:sldId id="484" r:id="rId4"/>
    <p:sldId id="483" r:id="rId5"/>
    <p:sldId id="496" r:id="rId6"/>
    <p:sldId id="497" r:id="rId7"/>
    <p:sldId id="498" r:id="rId8"/>
    <p:sldId id="499" r:id="rId9"/>
    <p:sldId id="495" r:id="rId10"/>
    <p:sldId id="487" r:id="rId11"/>
    <p:sldId id="493" r:id="rId12"/>
    <p:sldId id="488" r:id="rId13"/>
    <p:sldId id="494" r:id="rId14"/>
    <p:sldId id="477" r:id="rId15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E8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50" autoAdjust="0"/>
    <p:restoredTop sz="84453"/>
  </p:normalViewPr>
  <p:slideViewPr>
    <p:cSldViewPr snapToGrid="0" snapToObjects="1" showGuides="1">
      <p:cViewPr varScale="1">
        <p:scale>
          <a:sx n="120" d="100"/>
          <a:sy n="120" d="100"/>
        </p:scale>
        <p:origin x="176" y="376"/>
      </p:cViewPr>
      <p:guideLst>
        <p:guide orient="horz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pPr marL="0" lvl="0" indent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99665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353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659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Team is growing rapidly </a:t>
            </a:r>
          </a:p>
          <a:p>
            <a:r>
              <a:rPr lang="en-US" dirty="0" smtClean="0"/>
              <a:t>Based</a:t>
            </a:r>
            <a:r>
              <a:rPr lang="en-US" baseline="0" dirty="0" smtClean="0"/>
              <a:t> in Mountain View – I am the only guy in UK/Europe</a:t>
            </a:r>
            <a:endParaRPr lang="en-US" dirty="0" smtClean="0"/>
          </a:p>
          <a:p>
            <a:r>
              <a:rPr lang="en-US" dirty="0" smtClean="0"/>
              <a:t>VC: $34M</a:t>
            </a:r>
            <a:r>
              <a:rPr lang="en-US" baseline="0" dirty="0" smtClean="0"/>
              <a:t> in total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1400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729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449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913"/>
            <a:ext cx="7772400" cy="53039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3252" y="2146429"/>
            <a:ext cx="4066505" cy="927806"/>
          </a:xfrm>
        </p:spPr>
        <p:txBody>
          <a:bodyPr>
            <a:normAutofit/>
          </a:bodyPr>
          <a:lstStyle>
            <a:lvl1pPr marL="0" indent="0" algn="ctr">
              <a:buNone/>
              <a:defRPr sz="2800" i="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Presenter Names Here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 smtClean="0"/>
              <a:t>17 May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 err="1" smtClean="0"/>
              <a:t>bit.ly</a:t>
            </a:r>
            <a:r>
              <a:rPr lang="en-US" dirty="0" smtClean="0"/>
              <a:t> / joe_london_kaggle_2016a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824414">
            <a:off x="-1894247" y="3883786"/>
            <a:ext cx="9144000" cy="298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448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407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871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7782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" name="Shape 19"/>
          <p:cNvSpPr txBox="1">
            <a:spLocks noGrp="1"/>
          </p:cNvSpPr>
          <p:nvPr>
            <p:ph type="title" hasCustomPrompt="1"/>
          </p:nvPr>
        </p:nvSpPr>
        <p:spPr>
          <a:xfrm>
            <a:off x="457200" y="0"/>
            <a:ext cx="8229600" cy="568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2071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14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marL="0" marR="0" lvl="0" indent="0" rtl="0">
              <a:lnSpc>
                <a:spcPct val="207142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i="0" u="none" strike="noStrike" cap="none" spc="300" baseline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TITLE</a:t>
            </a:r>
            <a:endParaRPr lang="en-US" sz="2800" b="1" i="0" u="none" strike="noStrike" cap="none" spc="300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dt" idx="10"/>
          </p:nvPr>
        </p:nvSpPr>
        <p:spPr>
          <a:xfrm>
            <a:off x="6363347" y="4767263"/>
            <a:ext cx="2085975" cy="2738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r>
              <a:rPr lang="en-GB" smtClean="0"/>
              <a:t>17 May 2016</a:t>
            </a:r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ftr" idx="11"/>
          </p:nvPr>
        </p:nvSpPr>
        <p:spPr>
          <a:xfrm>
            <a:off x="659164" y="4767263"/>
            <a:ext cx="2847975" cy="2738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r>
              <a:rPr lang="en-US" smtClean="0"/>
              <a:t>bit.ly / joe_london_kaggle_2016a</a:t>
            </a: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43279" y="4767263"/>
            <a:ext cx="561975" cy="27384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lvl1pPr marL="0" marR="0" indent="0" algn="l" rtl="0">
              <a:spcBef>
                <a:spcPts val="0"/>
              </a:spcBef>
              <a:buNone/>
              <a:defRPr sz="18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pPr marL="0" lvl="0" indent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C8A4197-7A9D-5842-BD4B-E3CFC351F87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6716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7385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9925" y="935584"/>
            <a:ext cx="4946875" cy="123380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3740149" y="2346171"/>
            <a:ext cx="4946650" cy="11636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3740150" y="3738563"/>
            <a:ext cx="4946650" cy="10287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326009" y="935584"/>
            <a:ext cx="0" cy="3831679"/>
          </a:xfrm>
          <a:prstGeom prst="line">
            <a:avLst/>
          </a:prstGeom>
          <a:ln w="57150" cmpd="sng">
            <a:solidFill>
              <a:srgbClr val="FBE91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3740150" y="2253605"/>
            <a:ext cx="49587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3740150" y="3628358"/>
            <a:ext cx="49587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211138" y="935831"/>
            <a:ext cx="2913062" cy="1233488"/>
          </a:xfrm>
        </p:spPr>
        <p:txBody>
          <a:bodyPr>
            <a:normAutofit/>
          </a:bodyPr>
          <a:lstStyle>
            <a:lvl1pPr marL="0" indent="0" algn="ctr">
              <a:buNone/>
              <a:defRPr sz="4000" b="0" i="0"/>
            </a:lvl1pPr>
            <a:lvl2pPr marL="457200" indent="0" algn="ctr">
              <a:buNone/>
              <a:defRPr baseline="0"/>
            </a:lvl2pPr>
          </a:lstStyle>
          <a:p>
            <a:pPr lvl="0"/>
            <a:r>
              <a:rPr lang="en-US" dirty="0" smtClean="0"/>
              <a:t>Topic 1</a:t>
            </a:r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6" hasCustomPrompt="1"/>
          </p:nvPr>
        </p:nvSpPr>
        <p:spPr>
          <a:xfrm>
            <a:off x="211138" y="2346723"/>
            <a:ext cx="2913062" cy="1163240"/>
          </a:xfrm>
        </p:spPr>
        <p:txBody>
          <a:bodyPr>
            <a:normAutofit/>
          </a:bodyPr>
          <a:lstStyle>
            <a:lvl1pPr marL="0" indent="0" algn="ctr">
              <a:buNone/>
              <a:defRPr sz="4000" baseline="0"/>
            </a:lvl1pPr>
          </a:lstStyle>
          <a:p>
            <a:pPr lvl="0"/>
            <a:r>
              <a:rPr lang="en-US" dirty="0" smtClean="0"/>
              <a:t>Topic 2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7" hasCustomPrompt="1"/>
          </p:nvPr>
        </p:nvSpPr>
        <p:spPr>
          <a:xfrm>
            <a:off x="211138" y="3738563"/>
            <a:ext cx="2913062" cy="1028700"/>
          </a:xfrm>
        </p:spPr>
        <p:txBody>
          <a:bodyPr>
            <a:normAutofit/>
          </a:bodyPr>
          <a:lstStyle>
            <a:lvl1pPr marL="0" indent="0" algn="ctr">
              <a:buNone/>
              <a:defRPr sz="4000" baseline="0"/>
            </a:lvl1pPr>
          </a:lstStyle>
          <a:p>
            <a:pPr lvl="0"/>
            <a:r>
              <a:rPr lang="en-US" dirty="0" smtClean="0"/>
              <a:t>Topic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166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813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85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630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37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17 May 2016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bit.ly / joe_london_kaggle_2016a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2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50000">
              <a:schemeClr val="bg1"/>
            </a:gs>
            <a:gs pos="100000">
              <a:schemeClr val="bg1">
                <a:lumMod val="85000"/>
                <a:alpha val="41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-7100"/>
            <a:ext cx="8229600" cy="6611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803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2" r:id="rId3"/>
    <p:sldLayoutId id="2147483672" r:id="rId4"/>
    <p:sldLayoutId id="2147483663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49" r:id="rId13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3200" b="1" kern="1200" spc="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Courier New"/>
        <a:buChar char="o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woobe" TargetMode="External"/><Relationship Id="rId4" Type="http://schemas.openxmlformats.org/officeDocument/2006/relationships/hyperlink" Target="docs.h2o.ai" TargetMode="External"/><Relationship Id="rId5" Type="http://schemas.openxmlformats.org/officeDocument/2006/relationships/hyperlink" Target="http://github.com/h2oai/h2o-meetups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hyperlink" Target="docs.h2o.ai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peakerdeck.com/szilard/machine-learning-with-h2o-dot-ai-budapest-data-science-meetup-july-2016" TargetMode="External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ustream.tv/recorded/8982959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1683"/>
            <a:ext cx="7772400" cy="953650"/>
          </a:xfrm>
        </p:spPr>
        <p:txBody>
          <a:bodyPr>
            <a:normAutofit/>
          </a:bodyPr>
          <a:lstStyle/>
          <a:p>
            <a:r>
              <a:rPr lang="en-US" b="0" dirty="0" smtClean="0"/>
              <a:t>Machine Learning with H2O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17706" y="2037290"/>
            <a:ext cx="4240494" cy="181081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Jo-fai (Joe) Chow</a:t>
            </a:r>
          </a:p>
          <a:p>
            <a:r>
              <a:rPr lang="en-US" dirty="0" smtClean="0"/>
              <a:t>Data Scientist</a:t>
            </a:r>
            <a:endParaRPr lang="en-US" dirty="0"/>
          </a:p>
          <a:p>
            <a:r>
              <a:rPr lang="en-US" dirty="0" smtClean="0"/>
              <a:t>joe@h2o.ai</a:t>
            </a:r>
          </a:p>
          <a:p>
            <a:r>
              <a:rPr lang="en-US" dirty="0" smtClean="0"/>
              <a:t>@matlabulous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0" y="1831445"/>
            <a:ext cx="2222500" cy="2222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39452" y="4244742"/>
            <a:ext cx="34650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Budapest Data Science Meetup</a:t>
            </a:r>
          </a:p>
          <a:p>
            <a:pPr algn="ctr"/>
            <a:r>
              <a:rPr lang="en-US" dirty="0" smtClean="0"/>
              <a:t>Prezi House of Ideas</a:t>
            </a:r>
          </a:p>
          <a:p>
            <a:pPr algn="ctr"/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September,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673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H2O at </a:t>
            </a:r>
            <a:r>
              <a:rPr lang="en-US" dirty="0" err="1" smtClean="0"/>
              <a:t>satRday</a:t>
            </a:r>
            <a:r>
              <a:rPr lang="en-US" dirty="0" smtClean="0"/>
              <a:t> #1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smtClean="0"/>
              <a:t>Hands-on Workshop (0800)</a:t>
            </a:r>
          </a:p>
          <a:p>
            <a:pPr lvl="1"/>
            <a:r>
              <a:rPr lang="en-US" dirty="0" smtClean="0"/>
              <a:t>H2O R package</a:t>
            </a:r>
          </a:p>
          <a:p>
            <a:pPr lvl="1"/>
            <a:r>
              <a:rPr lang="en-US" dirty="0" smtClean="0"/>
              <a:t>Scalable machine learning</a:t>
            </a:r>
          </a:p>
          <a:p>
            <a:pPr lvl="1"/>
            <a:r>
              <a:rPr lang="en-US" dirty="0" smtClean="0"/>
              <a:t>Model training, tuning and stacking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Machine Learning Use Cases (1600)</a:t>
            </a:r>
          </a:p>
          <a:p>
            <a:pPr lvl="1"/>
            <a:r>
              <a:rPr lang="en-US" dirty="0" smtClean="0"/>
              <a:t>How others use H2O for their projects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69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H2O is Evolving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Advanced data munging</a:t>
            </a:r>
          </a:p>
          <a:p>
            <a:r>
              <a:rPr lang="en-US" dirty="0" smtClean="0"/>
              <a:t>Visual ML</a:t>
            </a:r>
          </a:p>
          <a:p>
            <a:r>
              <a:rPr lang="en-US" dirty="0" smtClean="0"/>
              <a:t>Deep Water</a:t>
            </a:r>
          </a:p>
          <a:p>
            <a:pPr lvl="1"/>
            <a:r>
              <a:rPr lang="en-US" dirty="0" smtClean="0"/>
              <a:t>H2O + </a:t>
            </a:r>
            <a:r>
              <a:rPr lang="en-US" dirty="0" err="1" smtClean="0"/>
              <a:t>TensorFlow</a:t>
            </a:r>
            <a:r>
              <a:rPr lang="en-US" dirty="0" smtClean="0"/>
              <a:t>, </a:t>
            </a:r>
            <a:r>
              <a:rPr lang="en-US" dirty="0" err="1" smtClean="0"/>
              <a:t>mxnet</a:t>
            </a:r>
            <a:r>
              <a:rPr lang="en-US" dirty="0" smtClean="0"/>
              <a:t>, </a:t>
            </a:r>
            <a:r>
              <a:rPr lang="en-US" dirty="0" err="1" smtClean="0"/>
              <a:t>Theano</a:t>
            </a:r>
            <a:r>
              <a:rPr lang="en-US" dirty="0" smtClean="0"/>
              <a:t>, </a:t>
            </a:r>
            <a:r>
              <a:rPr lang="en-US" dirty="0" err="1" smtClean="0"/>
              <a:t>Caffe</a:t>
            </a:r>
            <a:r>
              <a:rPr lang="en-US" dirty="0"/>
              <a:t> </a:t>
            </a:r>
            <a:r>
              <a:rPr lang="is-IS" dirty="0" smtClean="0"/>
              <a:t>…</a:t>
            </a:r>
          </a:p>
          <a:p>
            <a:pPr lvl="1"/>
            <a:r>
              <a:rPr lang="is-IS" dirty="0" smtClean="0"/>
              <a:t>GPU</a:t>
            </a:r>
          </a:p>
          <a:p>
            <a:r>
              <a:rPr lang="is-IS" dirty="0" smtClean="0"/>
              <a:t>Steam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YouTube Playlist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735" y="1642547"/>
            <a:ext cx="2835529" cy="3038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28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More H2O Talks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Zsolt</a:t>
            </a:r>
            <a:r>
              <a:rPr lang="en-US" dirty="0" smtClean="0"/>
              <a:t> </a:t>
            </a:r>
            <a:r>
              <a:rPr lang="en-US" dirty="0" err="1" smtClean="0"/>
              <a:t>Toth</a:t>
            </a:r>
            <a:endParaRPr lang="en-US" dirty="0" smtClean="0"/>
          </a:p>
          <a:p>
            <a:pPr lvl="1"/>
            <a:r>
              <a:rPr lang="en-US" dirty="0" smtClean="0"/>
              <a:t>Rapid Miner + H2O Integration (20 mins)</a:t>
            </a:r>
            <a:endParaRPr lang="en-US" dirty="0" smtClean="0"/>
          </a:p>
          <a:p>
            <a:r>
              <a:rPr lang="en-US" dirty="0" smtClean="0"/>
              <a:t>Norbert </a:t>
            </a:r>
            <a:r>
              <a:rPr lang="en-US" dirty="0" err="1" smtClean="0"/>
              <a:t>Liki</a:t>
            </a:r>
            <a:endParaRPr lang="en-US" dirty="0"/>
          </a:p>
          <a:p>
            <a:pPr lvl="1"/>
            <a:r>
              <a:rPr lang="en-US" dirty="0" smtClean="0"/>
              <a:t>Data Mining with H2O at Telenor (20 mins)</a:t>
            </a:r>
          </a:p>
          <a:p>
            <a:r>
              <a:rPr lang="en-US" dirty="0" smtClean="0"/>
              <a:t>Jakub (</a:t>
            </a:r>
            <a:r>
              <a:rPr lang="en-US" dirty="0" err="1" smtClean="0"/>
              <a:t>Kuba</a:t>
            </a:r>
            <a:r>
              <a:rPr lang="en-US" dirty="0"/>
              <a:t>) </a:t>
            </a:r>
            <a:r>
              <a:rPr lang="en-US" dirty="0" err="1"/>
              <a:t>Háva</a:t>
            </a:r>
            <a:endParaRPr lang="en-US" dirty="0" smtClean="0"/>
          </a:p>
          <a:p>
            <a:pPr lvl="1"/>
            <a:r>
              <a:rPr lang="en-US" dirty="0" smtClean="0"/>
              <a:t> Sparkling Water 2.0 (35 mins)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532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We’re Hiring!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Check it out</a:t>
            </a:r>
          </a:p>
          <a:p>
            <a:r>
              <a:rPr lang="en-US" dirty="0" smtClean="0"/>
              <a:t>www.h2o.ai/careers/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599" y="1200150"/>
            <a:ext cx="2955801" cy="3394075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51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Prezi</a:t>
            </a:r>
          </a:p>
          <a:p>
            <a:r>
              <a:rPr lang="en-US" dirty="0" smtClean="0"/>
              <a:t>Budapest DS Meetup Organizers</a:t>
            </a:r>
          </a:p>
          <a:p>
            <a:r>
              <a:rPr lang="en-US" dirty="0" err="1" smtClean="0"/>
              <a:t>satRdays</a:t>
            </a:r>
            <a:r>
              <a:rPr lang="en-US" dirty="0" smtClean="0"/>
              <a:t> Conference Organizers</a:t>
            </a:r>
          </a:p>
          <a:p>
            <a:r>
              <a:rPr lang="en-US" dirty="0" smtClean="0"/>
              <a:t>Szilard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Contact</a:t>
            </a:r>
          </a:p>
          <a:p>
            <a:pPr lvl="1"/>
            <a:r>
              <a:rPr lang="en-US" dirty="0"/>
              <a:t>joe@h2o.ai</a:t>
            </a:r>
          </a:p>
          <a:p>
            <a:pPr lvl="1"/>
            <a:r>
              <a:rPr lang="en-US" dirty="0"/>
              <a:t>@matlabulous</a:t>
            </a:r>
          </a:p>
          <a:p>
            <a:pPr lvl="1"/>
            <a:r>
              <a:rPr lang="en-US" dirty="0">
                <a:hlinkClick r:id="rId3"/>
              </a:rPr>
              <a:t>github.com/woobe</a:t>
            </a:r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Resources</a:t>
            </a:r>
          </a:p>
          <a:p>
            <a:pPr lvl="1"/>
            <a:r>
              <a:rPr lang="en-US" dirty="0" smtClean="0">
                <a:hlinkClick r:id="rId4" action="ppaction://hlinkfile"/>
              </a:rPr>
              <a:t>docs.h2o.ai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 smtClean="0"/>
              <a:t>Slides and Code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github.com/h2oai/h2o-meetups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983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About </a:t>
            </a:r>
            <a:r>
              <a:rPr lang="en-US" dirty="0" smtClean="0"/>
              <a:t>Me: </a:t>
            </a:r>
            <a:r>
              <a:rPr lang="en-US" dirty="0"/>
              <a:t>Civil Engineer → Data Scientist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2005 - 2015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Water Engineer</a:t>
            </a:r>
          </a:p>
          <a:p>
            <a:pPr lvl="1"/>
            <a:r>
              <a:rPr lang="en-US" dirty="0" smtClean="0"/>
              <a:t>Consultant for Utilities</a:t>
            </a:r>
          </a:p>
          <a:p>
            <a:pPr lvl="1"/>
            <a:r>
              <a:rPr lang="en-US" dirty="0" smtClean="0"/>
              <a:t>EngD Research</a:t>
            </a:r>
          </a:p>
          <a:p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2015 - Present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Data Scientist</a:t>
            </a:r>
          </a:p>
          <a:p>
            <a:pPr lvl="1"/>
            <a:r>
              <a:rPr lang="en-US" dirty="0" smtClean="0"/>
              <a:t>Virgin Media</a:t>
            </a:r>
          </a:p>
          <a:p>
            <a:pPr lvl="1"/>
            <a:r>
              <a:rPr lang="en-US" dirty="0" smtClean="0"/>
              <a:t>Domino Data Lab</a:t>
            </a:r>
          </a:p>
          <a:p>
            <a:pPr lvl="1"/>
            <a:r>
              <a:rPr lang="en-US" dirty="0" smtClean="0"/>
              <a:t>H2O.ai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643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 love Prezi!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49" y="696581"/>
            <a:ext cx="6002495" cy="4396890"/>
          </a:xfrm>
          <a:prstGeom prst="rect">
            <a:avLst/>
          </a:prstGeom>
        </p:spPr>
      </p:pic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6553200" y="1200151"/>
            <a:ext cx="2282456" cy="1947086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My favorite presentation during my EngD time.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617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H2O.ai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4805464" cy="3811786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 smtClean="0"/>
              <a:t>H2O.ai, the Company</a:t>
            </a:r>
            <a:endParaRPr lang="en-US" b="1" dirty="0" smtClean="0"/>
          </a:p>
          <a:p>
            <a:pPr lvl="1"/>
            <a:r>
              <a:rPr lang="en-US" dirty="0" smtClean="0"/>
              <a:t>Team: </a:t>
            </a:r>
            <a:r>
              <a:rPr lang="en-US" dirty="0" smtClean="0"/>
              <a:t>80 (71 </a:t>
            </a:r>
            <a:r>
              <a:rPr lang="en-US" dirty="0" smtClean="0"/>
              <a:t>shown)</a:t>
            </a:r>
          </a:p>
          <a:p>
            <a:pPr lvl="1"/>
            <a:r>
              <a:rPr lang="en-US" dirty="0" smtClean="0"/>
              <a:t>Founded in 2012, </a:t>
            </a:r>
            <a:endParaRPr lang="en-US" dirty="0" smtClean="0"/>
          </a:p>
          <a:p>
            <a:pPr lvl="1"/>
            <a:r>
              <a:rPr lang="en-US" dirty="0" smtClean="0"/>
              <a:t>HQ: </a:t>
            </a:r>
            <a:r>
              <a:rPr lang="en-US" dirty="0" smtClean="0"/>
              <a:t>Mountain </a:t>
            </a:r>
            <a:r>
              <a:rPr lang="en-US" dirty="0" smtClean="0"/>
              <a:t>View, </a:t>
            </a:r>
            <a:r>
              <a:rPr lang="en-US" dirty="0" smtClean="0"/>
              <a:t>California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H2O, the Platform</a:t>
            </a:r>
            <a:endParaRPr lang="en-US" b="1" dirty="0" smtClean="0"/>
          </a:p>
          <a:p>
            <a:pPr lvl="1"/>
            <a:r>
              <a:rPr lang="en-US" dirty="0" smtClean="0"/>
              <a:t>Open Source (Apache 2.0)</a:t>
            </a:r>
          </a:p>
          <a:p>
            <a:pPr lvl="1"/>
            <a:r>
              <a:rPr lang="en-US" dirty="0" smtClean="0"/>
              <a:t>R, Python, Scala, Java and Web Interfaces</a:t>
            </a:r>
          </a:p>
          <a:p>
            <a:pPr lvl="1"/>
            <a:r>
              <a:rPr lang="en-US" dirty="0" smtClean="0"/>
              <a:t>Distributed Algorithms that Scale to Big Data</a:t>
            </a:r>
          </a:p>
          <a:p>
            <a:pPr lvl="1"/>
            <a:r>
              <a:rPr lang="en-US" dirty="0" smtClean="0"/>
              <a:t>Works with Laptop, Hadoop &amp; Spark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766" y="782837"/>
            <a:ext cx="2015512" cy="42291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506678" y="2194560"/>
            <a:ext cx="279132" cy="288758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101840" y="1904198"/>
            <a:ext cx="279132" cy="288758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6190648" y="2338939"/>
            <a:ext cx="298383" cy="221381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7380972" y="1904199"/>
            <a:ext cx="790876" cy="7967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785475" y="2424413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Joe</a:t>
            </a:r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8136689" y="1829980"/>
            <a:ext cx="7216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Jakub</a:t>
            </a:r>
          </a:p>
          <a:p>
            <a:r>
              <a:rPr lang="en-US" dirty="0" smtClean="0"/>
              <a:t>(</a:t>
            </a:r>
            <a:r>
              <a:rPr lang="en-US" dirty="0" err="1" smtClean="0"/>
              <a:t>Kuba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597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Scientific Advisory Council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60990"/>
            <a:ext cx="9144000" cy="484179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4392" y="1350335"/>
            <a:ext cx="1441443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28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Algorithm Overview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513" y="547721"/>
            <a:ext cx="7129914" cy="4567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35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H2O Interfaces – Web (H2O Flow)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7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85948"/>
            <a:ext cx="3961177" cy="4320000"/>
          </a:xfrm>
        </p:spPr>
      </p:pic>
      <p:pic>
        <p:nvPicPr>
          <p:cNvPr id="8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5623" y="685948"/>
            <a:ext cx="3961177" cy="4320000"/>
          </a:xfrm>
        </p:spPr>
      </p:pic>
    </p:spTree>
    <p:extLst>
      <p:ext uri="{BB962C8B-B14F-4D97-AF65-F5344CB8AC3E}">
        <p14:creationId xmlns:p14="http://schemas.microsoft.com/office/powerpoint/2010/main" val="1831868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H2O Interfaces </a:t>
            </a:r>
            <a:r>
              <a:rPr lang="en-US" dirty="0"/>
              <a:t>– </a:t>
            </a:r>
            <a:r>
              <a:rPr lang="en-US" dirty="0" smtClean="0"/>
              <a:t>R</a:t>
            </a:r>
            <a:r>
              <a:rPr lang="en-US" dirty="0"/>
              <a:t>, </a:t>
            </a:r>
            <a:r>
              <a:rPr lang="en-US" dirty="0" smtClean="0"/>
              <a:t>Python &amp; Others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R</a:t>
            </a:r>
          </a:p>
          <a:p>
            <a:endParaRPr lang="en-US" dirty="0"/>
          </a:p>
          <a:p>
            <a:endParaRPr lang="en-US" dirty="0"/>
          </a:p>
          <a:p>
            <a:endParaRPr lang="en-US" sz="1800" dirty="0" smtClean="0"/>
          </a:p>
          <a:p>
            <a:r>
              <a:rPr lang="en-US" dirty="0" smtClean="0"/>
              <a:t>Python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Resources - </a:t>
            </a:r>
            <a:r>
              <a:rPr lang="en-US" dirty="0" smtClean="0">
                <a:hlinkClick r:id="rId2" action="ppaction://hlinkfile"/>
              </a:rPr>
              <a:t>docs.h2o.ai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49224"/>
            <a:ext cx="3556000" cy="1079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744" y="3547023"/>
            <a:ext cx="3556000" cy="1079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4449" y="1834034"/>
            <a:ext cx="2286486" cy="3070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64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H2O?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Previous Budapest DS Meetup</a:t>
            </a:r>
          </a:p>
          <a:p>
            <a:pPr lvl="1"/>
            <a:r>
              <a:rPr lang="en-US" dirty="0" smtClean="0"/>
              <a:t>Big thanks to Szilard </a:t>
            </a:r>
            <a:r>
              <a:rPr lang="en-US" dirty="0" err="1" smtClean="0"/>
              <a:t>Pafka</a:t>
            </a:r>
            <a:endParaRPr lang="en-US" dirty="0"/>
          </a:p>
          <a:p>
            <a:pPr lvl="2"/>
            <a:r>
              <a:rPr lang="en-US" dirty="0" smtClean="0"/>
              <a:t>Intro to ML with H2O</a:t>
            </a:r>
          </a:p>
          <a:p>
            <a:pPr lvl="1"/>
            <a:r>
              <a:rPr lang="en-US" dirty="0" smtClean="0">
                <a:hlinkClick r:id="rId2"/>
              </a:rPr>
              <a:t>Link (video)</a:t>
            </a:r>
            <a:endParaRPr lang="en-US" dirty="0" smtClean="0"/>
          </a:p>
          <a:p>
            <a:pPr lvl="1"/>
            <a:r>
              <a:rPr lang="en-US" dirty="0" smtClean="0">
                <a:hlinkClick r:id="rId3"/>
              </a:rPr>
              <a:t>Link (Slides)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768599"/>
            <a:ext cx="4038600" cy="2853944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Courier New"/>
              <a:buChar char="o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Szilard’s Summary Slide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216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Custom Design">
  <a:themeElements>
    <a:clrScheme name="Custom 1">
      <a:dk1>
        <a:sysClr val="windowText" lastClr="000000"/>
      </a:dk1>
      <a:lt1>
        <a:sysClr val="window" lastClr="FFFFFF"/>
      </a:lt1>
      <a:dk2>
        <a:srgbClr val="1782BF"/>
      </a:dk2>
      <a:lt2>
        <a:srgbClr val="62BCE9"/>
      </a:lt2>
      <a:accent1>
        <a:srgbClr val="073779"/>
      </a:accent1>
      <a:accent2>
        <a:srgbClr val="8FD9FB"/>
      </a:accent2>
      <a:accent3>
        <a:srgbClr val="FBE91F"/>
      </a:accent3>
      <a:accent4>
        <a:srgbClr val="EB6615"/>
      </a:accent4>
      <a:accent5>
        <a:srgbClr val="C76402"/>
      </a:accent5>
      <a:accent6>
        <a:srgbClr val="B523B4"/>
      </a:accent6>
      <a:hlink>
        <a:srgbClr val="FF6B26"/>
      </a:hlink>
      <a:folHlink>
        <a:srgbClr val="DE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7585</TotalTime>
  <Words>353</Words>
  <Application>Microsoft Macintosh PowerPoint</Application>
  <PresentationFormat>On-screen Show (16:9)</PresentationFormat>
  <Paragraphs>115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Courier New</vt:lpstr>
      <vt:lpstr>Times New Roman</vt:lpstr>
      <vt:lpstr>Arial</vt:lpstr>
      <vt:lpstr>Custom Design</vt:lpstr>
      <vt:lpstr>Machine Learning with H2O</vt:lpstr>
      <vt:lpstr>About Me: Civil Engineer → Data Scientist</vt:lpstr>
      <vt:lpstr>I love Prezi!</vt:lpstr>
      <vt:lpstr>About H2O.ai</vt:lpstr>
      <vt:lpstr>Scientific Advisory Council</vt:lpstr>
      <vt:lpstr>Current Algorithm Overview</vt:lpstr>
      <vt:lpstr>H2O Interfaces – Web (H2O Flow)</vt:lpstr>
      <vt:lpstr>H2O Interfaces – R, Python &amp; Others</vt:lpstr>
      <vt:lpstr>Why H2O?</vt:lpstr>
      <vt:lpstr>H2O at satRday #1</vt:lpstr>
      <vt:lpstr>H2O is Evolving</vt:lpstr>
      <vt:lpstr>Three More H2O Talks</vt:lpstr>
      <vt:lpstr>We’re Hiring!</vt:lpstr>
      <vt:lpstr>Thanks!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Chow, Jo</cp:lastModifiedBy>
  <cp:revision>591</cp:revision>
  <cp:lastPrinted>2016-01-16T20:46:46Z</cp:lastPrinted>
  <dcterms:created xsi:type="dcterms:W3CDTF">2015-09-15T15:26:47Z</dcterms:created>
  <dcterms:modified xsi:type="dcterms:W3CDTF">2016-09-01T20:34:23Z</dcterms:modified>
</cp:coreProperties>
</file>